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797675" cy="9982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848" autoAdjust="0"/>
    <p:restoredTop sz="94660"/>
  </p:normalViewPr>
  <p:slideViewPr>
    <p:cSldViewPr snapToGrid="0">
      <p:cViewPr>
        <p:scale>
          <a:sx n="80" d="100"/>
          <a:sy n="80" d="100"/>
        </p:scale>
        <p:origin x="1253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91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85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96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11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68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54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47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34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43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3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39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00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hyperlink" Target="https://www.google.com/imgres?imgurl=https://cdn.shopify.com/s/files/1/0028/5468/2689/collections/zog-hero_1024x1024.gif?v%3D1566400144&amp;imgrefurl=https://gruffaloshop.com/collections/zog&amp;docid=kW-CLRwkDTADVM&amp;tbnid=tWFUtVxURrT6NM:&amp;vet=10ahUKEwjuiO79qPTmAhWLT8AKHfb1CqQQMwhkKAowCg..i&amp;w=750&amp;h=720&amp;bih=655&amp;biw=1366&amp;q=Zog&amp;ved=0ahUKEwjuiO79qPTmAhWLT8AKHfb1CqQQMwhkKAowCg&amp;iact=mrc&amp;uact=8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Image result for images of zog by julia donaldson"/>
          <p:cNvSpPr>
            <a:spLocks noChangeAspect="1" noChangeArrowheads="1"/>
          </p:cNvSpPr>
          <p:nvPr/>
        </p:nvSpPr>
        <p:spPr bwMode="auto">
          <a:xfrm>
            <a:off x="63500" y="-136525"/>
            <a:ext cx="21526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48745" y="0"/>
            <a:ext cx="489108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>
                <a:latin typeface="Harrington" panose="04040505050A02020702" pitchFamily="82" charset="0"/>
              </a:rPr>
              <a:t>Come outside!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075" y="205024"/>
            <a:ext cx="31547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latin typeface="Comic Sans MS" panose="030F0702030302020204" pitchFamily="66" charset="0"/>
              </a:rPr>
              <a:t>English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Reading and writing – Curious Quest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Phonics – Phase 3 and 4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Writing –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Writing short phrases and sentences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Handwriting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Transcribed/guided writing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CP – message centre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1863" y="1895922"/>
            <a:ext cx="18344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latin typeface="Comic Sans MS" panose="030F0702030302020204" pitchFamily="66" charset="0"/>
              </a:rPr>
              <a:t>Maths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Reception - Numbers to 20 and beyond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1 more, 1 less and taking away.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Missing numbers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Estimating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Matching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Shapes.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627646" y="150094"/>
            <a:ext cx="23796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b="1" u="sng" dirty="0">
                <a:latin typeface="Comic Sans MS" panose="030F0702030302020204" pitchFamily="66" charset="0"/>
              </a:rPr>
              <a:t>Understanding the world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Comparing and observing change/weather across the 4 seasons.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Looking at familiar geographical features in their local area.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Exploring the lives of old kings and queens.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Woodland classroom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19602" y="917617"/>
            <a:ext cx="35493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latin typeface="Harrington" panose="04040505050A02020702" pitchFamily="82" charset="0"/>
              </a:rPr>
              <a:t>Value this term: service</a:t>
            </a:r>
          </a:p>
          <a:p>
            <a:pPr algn="ctr"/>
            <a:r>
              <a:rPr lang="en-GB" dirty="0">
                <a:latin typeface="Harrington" panose="04040505050A02020702" pitchFamily="82" charset="0"/>
              </a:rPr>
              <a:t>Reception</a:t>
            </a:r>
          </a:p>
          <a:p>
            <a:pPr algn="ctr"/>
            <a:r>
              <a:rPr lang="en-GB" sz="18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Trusting in God together, we live,</a:t>
            </a:r>
          </a:p>
          <a:p>
            <a:pPr algn="ctr"/>
            <a:r>
              <a:rPr lang="en-GB" sz="18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 learn and grow.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50475" y="5091336"/>
            <a:ext cx="2356799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b="1" u="sng" dirty="0">
                <a:effectLst/>
                <a:latin typeface="Comic Sans MS" panose="030F0902030302020204" pitchFamily="66" charset="0"/>
              </a:rPr>
              <a:t>Physical Development </a:t>
            </a:r>
          </a:p>
          <a:p>
            <a:pPr algn="r"/>
            <a:r>
              <a:rPr lang="en-GB" sz="1200" dirty="0">
                <a:effectLst/>
                <a:latin typeface="Comic Sans MS" panose="030F0902030302020204" pitchFamily="66" charset="0"/>
              </a:rPr>
              <a:t>Threading and sorting. </a:t>
            </a:r>
          </a:p>
          <a:p>
            <a:pPr algn="r"/>
            <a:r>
              <a:rPr lang="en-GB" sz="1200" dirty="0">
                <a:effectLst/>
                <a:latin typeface="Comic Sans MS" panose="030F0902030302020204" pitchFamily="66" charset="0"/>
              </a:rPr>
              <a:t>Tracing and making patterns. </a:t>
            </a:r>
          </a:p>
          <a:p>
            <a:pPr algn="r"/>
            <a:r>
              <a:rPr lang="en-GB" sz="1200" dirty="0">
                <a:effectLst/>
                <a:latin typeface="Comic Sans MS" panose="030F0902030302020204" pitchFamily="66" charset="0"/>
              </a:rPr>
              <a:t>Pencil control. Scissor control.</a:t>
            </a:r>
            <a:br>
              <a:rPr lang="en-GB" sz="1200" dirty="0">
                <a:effectLst/>
                <a:latin typeface="Comic Sans MS" panose="030F0902030302020204" pitchFamily="66" charset="0"/>
              </a:rPr>
            </a:br>
            <a:r>
              <a:rPr lang="en-GB" sz="1200" dirty="0">
                <a:effectLst/>
                <a:latin typeface="Comic Sans MS" panose="030F0902030302020204" pitchFamily="66" charset="0"/>
              </a:rPr>
              <a:t>Construction. </a:t>
            </a:r>
            <a:r>
              <a:rPr lang="en-GB" sz="1200" dirty="0">
                <a:latin typeface="Comic Sans MS" panose="030F0902030302020204" pitchFamily="66" charset="0"/>
              </a:rPr>
              <a:t>Playdough </a:t>
            </a:r>
          </a:p>
          <a:p>
            <a:pPr algn="r"/>
            <a:r>
              <a:rPr lang="en-GB" sz="1200" dirty="0">
                <a:latin typeface="Comic Sans MS" panose="030F0902030302020204" pitchFamily="66" charset="0"/>
              </a:rPr>
              <a:t>Pattern pins, Tweezers</a:t>
            </a:r>
            <a:endParaRPr lang="en-GB" sz="1200" u="sng" dirty="0">
              <a:latin typeface="Comic Sans MS" panose="030F0702030302020204" pitchFamily="66" charset="0"/>
            </a:endParaRP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P.E. </a:t>
            </a:r>
            <a:r>
              <a:rPr lang="en-GB" sz="1200" dirty="0">
                <a:latin typeface="Comic Sans MS" panose="030F0902030302020204" pitchFamily="66" charset="0"/>
              </a:rPr>
              <a:t>- </a:t>
            </a:r>
            <a:r>
              <a:rPr lang="en-GB" sz="1200" dirty="0">
                <a:effectLst/>
                <a:latin typeface="Comic Sans MS" panose="030F0902030302020204" pitchFamily="66" charset="0"/>
              </a:rPr>
              <a:t>Atlas Sports</a:t>
            </a:r>
            <a:r>
              <a:rPr lang="en-GB" sz="1200" dirty="0">
                <a:latin typeface="Comic Sans MS" panose="030F0902030302020204" pitchFamily="66" charset="0"/>
              </a:rPr>
              <a:t> 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Athletics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84564" y="2306581"/>
            <a:ext cx="352271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b="1" u="sng" dirty="0">
                <a:latin typeface="Comic Sans MS" panose="030F0702030302020204" pitchFamily="66" charset="0"/>
              </a:rPr>
              <a:t>Expressive art design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Art inspired by Kandinsky.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Recreating paintings, exploring shapes, colours and line work.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Collages, paintings, drawings and baking.</a:t>
            </a:r>
          </a:p>
          <a:p>
            <a:pPr algn="r"/>
            <a:endParaRPr lang="en-GB" sz="1200" dirty="0">
              <a:latin typeface="Comic Sans MS" panose="030F0702030302020204" pitchFamily="66" charset="0"/>
            </a:endParaRPr>
          </a:p>
          <a:p>
            <a:pPr algn="r"/>
            <a:r>
              <a:rPr lang="en-GB" sz="1200" u="sng" dirty="0">
                <a:latin typeface="Comic Sans MS" panose="030F0702030302020204" pitchFamily="66" charset="0"/>
              </a:rPr>
              <a:t>Music - weather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Percussion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Starting and stopping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Keeping a steady beat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Copying rhythms 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Using different voices and volumes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Using percussion instruments</a:t>
            </a:r>
          </a:p>
        </p:txBody>
      </p:sp>
      <p:sp>
        <p:nvSpPr>
          <p:cNvPr id="2" name="AutoShape 3" descr="Image result for Zog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4295" y="5466221"/>
            <a:ext cx="1094786" cy="9432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6287" y="5283371"/>
            <a:ext cx="1286150" cy="459584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 flipH="1">
            <a:off x="5471510" y="5676111"/>
            <a:ext cx="24327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Comic Sans MS" panose="030F0702030302020204" pitchFamily="66" charset="0"/>
              </a:rPr>
              <a:t>Role play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King and queen dress up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”garden centre café/library”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6680" y="5799685"/>
            <a:ext cx="916990" cy="636749"/>
          </a:xfrm>
          <a:prstGeom prst="rect">
            <a:avLst/>
          </a:prstGeom>
        </p:spPr>
      </p:pic>
      <p:pic>
        <p:nvPicPr>
          <p:cNvPr id="12" name="Picture 12" descr="PSHE – Highwoods Primary School – Learning For Life">
            <a:extLst>
              <a:ext uri="{FF2B5EF4-FFF2-40B4-BE49-F238E27FC236}">
                <a16:creationId xmlns:a16="http://schemas.microsoft.com/office/drawing/2014/main" id="{08FA209E-6DAD-26A3-F8E1-45A86D9038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936" y="3967049"/>
            <a:ext cx="619593" cy="5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A340B11A-E29D-4DAB-F942-6543D5C6E229}"/>
              </a:ext>
            </a:extLst>
          </p:cNvPr>
          <p:cNvSpPr txBox="1"/>
          <p:nvPr/>
        </p:nvSpPr>
        <p:spPr>
          <a:xfrm>
            <a:off x="2532205" y="1474059"/>
            <a:ext cx="1834463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200" b="1" u="sng" dirty="0">
                <a:latin typeface="Comic Sans MS" panose="030F0702030302020204" pitchFamily="66" charset="0"/>
              </a:rPr>
              <a:t>Communication and Language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Encourage clear speech and articulation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Use descriptive language/ words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Give explanations retell stories/ say rhymes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Developing their voice in group discussions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Using language to articulate feelings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4F84031-FA14-4C08-7CAC-D22CD5EE70E0}"/>
              </a:ext>
            </a:extLst>
          </p:cNvPr>
          <p:cNvSpPr txBox="1"/>
          <p:nvPr/>
        </p:nvSpPr>
        <p:spPr>
          <a:xfrm>
            <a:off x="121862" y="3888575"/>
            <a:ext cx="23126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latin typeface="Comic Sans MS" panose="030F0702030302020204" pitchFamily="66" charset="0"/>
              </a:rPr>
              <a:t>PSHCE – SCARF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”Being my best”.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Healthy eating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Keeping clean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Germs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Praise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Learning new things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B7B1827-AD5A-650E-7E9C-066CAF79921F}"/>
              </a:ext>
            </a:extLst>
          </p:cNvPr>
          <p:cNvSpPr txBox="1"/>
          <p:nvPr/>
        </p:nvSpPr>
        <p:spPr>
          <a:xfrm>
            <a:off x="92075" y="5383941"/>
            <a:ext cx="37507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latin typeface="Comic Sans MS" panose="030F0702030302020204" pitchFamily="66" charset="0"/>
              </a:rPr>
              <a:t>R.E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Which places are special in religion and why? What makes some places sacred to believers?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Do all believers share the same sacred places?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Looking at our termly value and some Bible stories. </a:t>
            </a:r>
          </a:p>
        </p:txBody>
      </p:sp>
      <p:pic>
        <p:nvPicPr>
          <p:cNvPr id="27" name="Picture 4" descr="Superworm : Donaldson, Julia, Scheffler ...">
            <a:extLst>
              <a:ext uri="{FF2B5EF4-FFF2-40B4-BE49-F238E27FC236}">
                <a16:creationId xmlns:a16="http://schemas.microsoft.com/office/drawing/2014/main" id="{1CCD6759-F348-0264-E332-7FA83EBB5F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2987" y="2203000"/>
            <a:ext cx="3022600" cy="267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194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80F9AB-B72B-5B83-29F5-61BA0665642E}"/>
              </a:ext>
            </a:extLst>
          </p:cNvPr>
          <p:cNvSpPr txBox="1"/>
          <p:nvPr/>
        </p:nvSpPr>
        <p:spPr>
          <a:xfrm>
            <a:off x="156007" y="386772"/>
            <a:ext cx="518443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Communication and Language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Use new vocabulary in different contexts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Describe events in detail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Use talk to help solve problems and organise thinking.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Develop social phrases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Engage in story times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Listen to and talk about stories to build familiarity and understanding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Learn poems, rhymes and songs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C1D338-ACAA-94F3-3FC0-4FE31B659A5E}"/>
              </a:ext>
            </a:extLst>
          </p:cNvPr>
          <p:cNvSpPr txBox="1"/>
          <p:nvPr/>
        </p:nvSpPr>
        <p:spPr>
          <a:xfrm>
            <a:off x="6851561" y="1159099"/>
            <a:ext cx="5067413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Personal, Social and Emotional Development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Show an understanding of their feelings and those of others</a:t>
            </a:r>
            <a:r>
              <a:rPr lang="en-GB" sz="1200" b="1" dirty="0">
                <a:latin typeface="Comic Sans MS" panose="030F0702030302020204" pitchFamily="66" charset="0"/>
              </a:rPr>
              <a:t>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Give focussed attention to tasks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Respond to instructions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Work co-operatively and take turns.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E08CFA-3337-60A4-4DD0-30D8CDF5A383}"/>
              </a:ext>
            </a:extLst>
          </p:cNvPr>
          <p:cNvSpPr txBox="1"/>
          <p:nvPr/>
        </p:nvSpPr>
        <p:spPr>
          <a:xfrm>
            <a:off x="156007" y="2773522"/>
            <a:ext cx="4071949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Physical Development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Negotiate space and obstacles safely.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Demonstrate strength, balance and co-ordination.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Move energetically.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Fine Motor skills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Hold a pencil effectively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Use a range of small tools effectively.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Show increasing accuracy and care in drawing/painting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2E3E96-8331-7B39-550C-E409B7C65874}"/>
              </a:ext>
            </a:extLst>
          </p:cNvPr>
          <p:cNvSpPr txBox="1"/>
          <p:nvPr/>
        </p:nvSpPr>
        <p:spPr>
          <a:xfrm>
            <a:off x="277535" y="4970556"/>
            <a:ext cx="4751622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Literacy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Use and demonstrate understanding of new vocabulary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Learn and re-tell stories, poems and rhymes.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Read aloud simple words/sentences.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Form letters correctly.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Write simple phrases and sentences that can be read by others.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5EF47A-D2E1-8B96-6371-3496080B5EA3}"/>
              </a:ext>
            </a:extLst>
          </p:cNvPr>
          <p:cNvSpPr txBox="1"/>
          <p:nvPr/>
        </p:nvSpPr>
        <p:spPr>
          <a:xfrm>
            <a:off x="5408234" y="2575777"/>
            <a:ext cx="613982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Understanding the World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Understand some aspects of the past through stories.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Describe aspects of the environment using knowledge from stories, maps, pictures.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Explore and observe things in the natural world.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Talk about processes and changes.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4D86EA-5691-3F0D-8BBA-D28BECB54CFF}"/>
              </a:ext>
            </a:extLst>
          </p:cNvPr>
          <p:cNvSpPr txBox="1"/>
          <p:nvPr/>
        </p:nvSpPr>
        <p:spPr>
          <a:xfrm>
            <a:off x="5575870" y="3898347"/>
            <a:ext cx="6338595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Mathematics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Have a deep understanding of number to 10 including the composition of each number.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Subitise up to 5.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Automatically recall number bonds to 5.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Verbally count beyond 20.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Explore and describe patterns in numbers including odds and evens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D013A9-4A5A-5F9B-F052-59253E38B8ED}"/>
              </a:ext>
            </a:extLst>
          </p:cNvPr>
          <p:cNvSpPr txBox="1"/>
          <p:nvPr/>
        </p:nvSpPr>
        <p:spPr>
          <a:xfrm>
            <a:off x="6096000" y="5518187"/>
            <a:ext cx="49471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Expressive Arts and Design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Sing and perform rhymes and poems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Safely use and explore a range of materials, tools and techniques.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Make use of props and materials in role-play.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98DD5D-E4AD-8DDE-0AC1-FD675A99D918}"/>
              </a:ext>
            </a:extLst>
          </p:cNvPr>
          <p:cNvSpPr txBox="1"/>
          <p:nvPr/>
        </p:nvSpPr>
        <p:spPr>
          <a:xfrm>
            <a:off x="4687906" y="231817"/>
            <a:ext cx="45448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EYFS Skills – Summer term 1</a:t>
            </a:r>
          </a:p>
          <a:p>
            <a:r>
              <a:rPr lang="en-GB" dirty="0">
                <a:latin typeface="Comic Sans MS" panose="030F0702030302020204" pitchFamily="66" charset="0"/>
              </a:rPr>
              <a:t>We are working on these skills this term</a:t>
            </a:r>
          </a:p>
        </p:txBody>
      </p:sp>
    </p:spTree>
    <p:extLst>
      <p:ext uri="{BB962C8B-B14F-4D97-AF65-F5344CB8AC3E}">
        <p14:creationId xmlns:p14="http://schemas.microsoft.com/office/powerpoint/2010/main" val="943364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581</Words>
  <Application>Microsoft Office PowerPoint</Application>
  <PresentationFormat>Widescreen</PresentationFormat>
  <Paragraphs>108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Bradley Hand ITC</vt:lpstr>
      <vt:lpstr>Calibri</vt:lpstr>
      <vt:lpstr>Calibri Light</vt:lpstr>
      <vt:lpstr>Comic Sans MS</vt:lpstr>
      <vt:lpstr>Harrington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ssmout</dc:creator>
  <cp:lastModifiedBy>Ruth Phillips</cp:lastModifiedBy>
  <cp:revision>46</cp:revision>
  <cp:lastPrinted>2020-02-27T17:13:52Z</cp:lastPrinted>
  <dcterms:created xsi:type="dcterms:W3CDTF">2020-01-07T15:41:27Z</dcterms:created>
  <dcterms:modified xsi:type="dcterms:W3CDTF">2026-04-14T10:39:22Z</dcterms:modified>
</cp:coreProperties>
</file>