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848" autoAdjust="0"/>
    <p:restoredTop sz="94660"/>
  </p:normalViewPr>
  <p:slideViewPr>
    <p:cSldViewPr snapToGrid="0">
      <p:cViewPr>
        <p:scale>
          <a:sx n="80" d="100"/>
          <a:sy n="80" d="100"/>
        </p:scale>
        <p:origin x="1253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5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6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4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5219-FB7A-42A8-B3F5-8E8FD1D039D9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0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images of zog by julia donaldson"/>
          <p:cNvSpPr>
            <a:spLocks noChangeAspect="1" noChangeArrowheads="1"/>
          </p:cNvSpPr>
          <p:nvPr/>
        </p:nvSpPr>
        <p:spPr bwMode="auto">
          <a:xfrm>
            <a:off x="63500" y="-136525"/>
            <a:ext cx="2152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039868" y="71599"/>
            <a:ext cx="489108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>
                <a:latin typeface="Harrington" panose="04040505050A02020702" pitchFamily="82" charset="0"/>
              </a:rPr>
              <a:t>Come outside!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009" y="3409765"/>
            <a:ext cx="31917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omic Sans MS" panose="030F0702030302020204" pitchFamily="66" charset="0"/>
              </a:rPr>
              <a:t>Maths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Counting in 2’s, 5’s and 10’s.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Doubles, equal groups, halving, quartering, arrays and sharing.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157" y="5462296"/>
            <a:ext cx="37507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omic Sans MS" panose="030F0702030302020204" pitchFamily="66" charset="0"/>
              </a:rPr>
              <a:t>R.E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Which places are special in religion and why? What makes some places sacred to believers? Do all believers share the same sacred places?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Looking at our termly value and some Bible stories.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346242" y="5129546"/>
            <a:ext cx="16610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u="sng" dirty="0">
                <a:latin typeface="Comic Sans MS" panose="030F0702030302020204" pitchFamily="66" charset="0"/>
              </a:rPr>
              <a:t>PE – Atlas sports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Athletics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t="16819"/>
          <a:stretch/>
        </p:blipFill>
        <p:spPr>
          <a:xfrm>
            <a:off x="3775631" y="5138360"/>
            <a:ext cx="730106" cy="52322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7460" y="5800758"/>
            <a:ext cx="1088555" cy="7558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B71D34-12AA-A5D6-96A1-7AF7D4FFB4AD}"/>
              </a:ext>
            </a:extLst>
          </p:cNvPr>
          <p:cNvSpPr txBox="1"/>
          <p:nvPr/>
        </p:nvSpPr>
        <p:spPr>
          <a:xfrm>
            <a:off x="4819602" y="917617"/>
            <a:ext cx="35493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Harrington" panose="04040505050A02020702" pitchFamily="82" charset="0"/>
              </a:rPr>
              <a:t>Value this term: service</a:t>
            </a:r>
          </a:p>
          <a:p>
            <a:pPr algn="ctr"/>
            <a:r>
              <a:rPr lang="en-GB" dirty="0">
                <a:latin typeface="Harrington" panose="04040505050A02020702" pitchFamily="82" charset="0"/>
              </a:rPr>
              <a:t>Year 1</a:t>
            </a:r>
          </a:p>
          <a:p>
            <a:pPr algn="ctr"/>
            <a:r>
              <a:rPr lang="en-GB" sz="1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Trusting in God together, we live,</a:t>
            </a:r>
          </a:p>
          <a:p>
            <a:pPr algn="ctr"/>
            <a:r>
              <a:rPr lang="en-GB" sz="1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 learn and grow.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BF656B-1DDF-0E35-85A3-20444CD0028B}"/>
              </a:ext>
            </a:extLst>
          </p:cNvPr>
          <p:cNvSpPr txBox="1"/>
          <p:nvPr/>
        </p:nvSpPr>
        <p:spPr>
          <a:xfrm>
            <a:off x="10115344" y="4138237"/>
            <a:ext cx="18919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u="sng" dirty="0">
                <a:latin typeface="Comic Sans MS" panose="030F0902030302020204" pitchFamily="66" charset="0"/>
              </a:rPr>
              <a:t>Computing </a:t>
            </a:r>
          </a:p>
          <a:p>
            <a:pPr algn="r"/>
            <a:r>
              <a:rPr lang="en-US" sz="1400" dirty="0" err="1">
                <a:latin typeface="Comic Sans MS" panose="030F0902030302020204" pitchFamily="66" charset="0"/>
              </a:rPr>
              <a:t>Beeboots</a:t>
            </a:r>
            <a:r>
              <a:rPr lang="en-US" sz="1400" dirty="0">
                <a:latin typeface="Comic Sans MS" panose="030F0902030302020204" pitchFamily="66" charset="0"/>
              </a:rPr>
              <a:t> and coding</a:t>
            </a:r>
          </a:p>
          <a:p>
            <a:pPr algn="r"/>
            <a:r>
              <a:rPr lang="en-US" sz="1400" dirty="0">
                <a:latin typeface="Comic Sans MS" panose="030F0902030302020204" pitchFamily="66" charset="0"/>
              </a:rPr>
              <a:t>Trouble shooting</a:t>
            </a:r>
          </a:p>
        </p:txBody>
      </p:sp>
      <p:pic>
        <p:nvPicPr>
          <p:cNvPr id="1028" name="Picture 4" descr="Superworm : Donaldson, Julia, Scheffler ...">
            <a:extLst>
              <a:ext uri="{FF2B5EF4-FFF2-40B4-BE49-F238E27FC236}">
                <a16:creationId xmlns:a16="http://schemas.microsoft.com/office/drawing/2014/main" id="{1767BFBF-4287-EBD0-674F-DBC632D5B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987" y="2203000"/>
            <a:ext cx="3022600" cy="267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350+ Paint Brush Pictures [HD] | Download Free Images on Unsplash">
            <a:extLst>
              <a:ext uri="{FF2B5EF4-FFF2-40B4-BE49-F238E27FC236}">
                <a16:creationId xmlns:a16="http://schemas.microsoft.com/office/drawing/2014/main" id="{54D110C9-8748-ADDD-8E30-8969F14F6B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57" t="43594" r="36732"/>
          <a:stretch/>
        </p:blipFill>
        <p:spPr bwMode="auto">
          <a:xfrm>
            <a:off x="9554528" y="5483899"/>
            <a:ext cx="337738" cy="138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2187AA9-4353-5626-B43B-33D791B25C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2818722" y="135085"/>
            <a:ext cx="991195" cy="9394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5B49735-ECA3-E0EA-6A35-D1255EA5D7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73278" y="235393"/>
            <a:ext cx="1162050" cy="4318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FCB6000-B152-4254-9C03-81FBD82F00E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8947"/>
          <a:stretch/>
        </p:blipFill>
        <p:spPr>
          <a:xfrm>
            <a:off x="3524338" y="3570063"/>
            <a:ext cx="685800" cy="6706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1E41D6B-2CB5-BA97-A26C-640981F9243B}"/>
              </a:ext>
            </a:extLst>
          </p:cNvPr>
          <p:cNvSpPr txBox="1"/>
          <p:nvPr/>
        </p:nvSpPr>
        <p:spPr>
          <a:xfrm>
            <a:off x="5165442" y="5250895"/>
            <a:ext cx="23126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omic Sans MS" panose="030F0702030302020204" pitchFamily="66" charset="0"/>
              </a:rPr>
              <a:t>PSHCE – SCARF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”Being my best”.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Healthy eating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Keeping clean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Germs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Praise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Learning new things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90BA0F-B814-6A86-F653-C9D661B7143E}"/>
              </a:ext>
            </a:extLst>
          </p:cNvPr>
          <p:cNvSpPr txBox="1"/>
          <p:nvPr/>
        </p:nvSpPr>
        <p:spPr>
          <a:xfrm>
            <a:off x="63500" y="4331682"/>
            <a:ext cx="23796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omic Sans MS" panose="030F0702030302020204" pitchFamily="66" charset="0"/>
              </a:rPr>
              <a:t>Science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Comparing and observing change/weather across the 4 seasons.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Woodland classroom</a:t>
            </a:r>
            <a:endParaRPr lang="en-US" sz="1200" b="1" u="sng" dirty="0">
              <a:latin typeface="Comic Sans MS" panose="030F09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65ECE9-8E49-E03C-EB64-D316EE00BEC2}"/>
              </a:ext>
            </a:extLst>
          </p:cNvPr>
          <p:cNvSpPr txBox="1"/>
          <p:nvPr/>
        </p:nvSpPr>
        <p:spPr>
          <a:xfrm>
            <a:off x="9160819" y="1938218"/>
            <a:ext cx="28039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u="sng" dirty="0">
                <a:latin typeface="Comic Sans MS" panose="030F0902030302020204" pitchFamily="66" charset="0"/>
              </a:rPr>
              <a:t>History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Exploring the lives of old kings 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and queens</a:t>
            </a:r>
            <a:endParaRPr lang="en-US" sz="1400" b="1" u="sng" dirty="0">
              <a:latin typeface="Comic Sans MS" panose="030F09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20CF37-EE9B-D66F-6E62-3809FBAFAF0C}"/>
              </a:ext>
            </a:extLst>
          </p:cNvPr>
          <p:cNvSpPr txBox="1"/>
          <p:nvPr/>
        </p:nvSpPr>
        <p:spPr>
          <a:xfrm>
            <a:off x="9140986" y="2868530"/>
            <a:ext cx="28889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u="sng" dirty="0">
                <a:latin typeface="Comic Sans MS" panose="030F0902030302020204" pitchFamily="66" charset="0"/>
              </a:rPr>
              <a:t>Geography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Looking at familiar geographical 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features in their local area.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Woodland classroom</a:t>
            </a:r>
            <a:endParaRPr lang="en-US" sz="1400" b="1" u="sng" dirty="0">
              <a:latin typeface="Comic Sans MS" panose="030F09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36B8B0-F125-A5FE-0D83-07124DE62BBB}"/>
              </a:ext>
            </a:extLst>
          </p:cNvPr>
          <p:cNvSpPr txBox="1"/>
          <p:nvPr/>
        </p:nvSpPr>
        <p:spPr>
          <a:xfrm>
            <a:off x="9206112" y="225119"/>
            <a:ext cx="275868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200" u="sng" dirty="0">
                <a:latin typeface="Comic Sans MS" panose="030F0702030302020204" pitchFamily="66" charset="0"/>
              </a:rPr>
              <a:t>Music - weather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Percussion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Starting and stopping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Keeping a steady beat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Copying rhythms 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Using different voices and volumes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Using percussion instruments</a:t>
            </a:r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2328570-B052-5A1D-2937-C6712827A9B2}"/>
              </a:ext>
            </a:extLst>
          </p:cNvPr>
          <p:cNvSpPr txBox="1"/>
          <p:nvPr/>
        </p:nvSpPr>
        <p:spPr>
          <a:xfrm>
            <a:off x="7403688" y="5237612"/>
            <a:ext cx="203460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200" b="1" u="sng" dirty="0">
                <a:latin typeface="Comic Sans MS" panose="030F0702030302020204" pitchFamily="66" charset="0"/>
              </a:rPr>
              <a:t>Art/DT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Art inspired by Kandinsky.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Recreating paintings, exploring shapes, colours and line work.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baking.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048AD2-A338-0E4E-296B-867CF7B5796E}"/>
              </a:ext>
            </a:extLst>
          </p:cNvPr>
          <p:cNvSpPr txBox="1"/>
          <p:nvPr/>
        </p:nvSpPr>
        <p:spPr>
          <a:xfrm>
            <a:off x="80009" y="140257"/>
            <a:ext cx="273871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u="sng" dirty="0">
                <a:latin typeface="Comic Sans MS" panose="030F0702030302020204" pitchFamily="66" charset="0"/>
              </a:rPr>
              <a:t>Literacy</a:t>
            </a:r>
            <a:endParaRPr lang="en-GB" sz="1400" u="sng" dirty="0">
              <a:latin typeface="Comic Sans MS" panose="030F0702030302020204" pitchFamily="66" charset="0"/>
            </a:endParaRPr>
          </a:p>
          <a:p>
            <a:r>
              <a:rPr lang="en-GB" sz="1200" b="1" dirty="0">
                <a:latin typeface="Comic Sans MS" panose="030F0702030302020204" pitchFamily="66" charset="0"/>
              </a:rPr>
              <a:t>Reading – 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Curious Quests texts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Little Wandle texts – 1:1 and GR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Phase 5 words/sounds/tricky words in phonic sessions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Alien words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Writing</a:t>
            </a:r>
            <a:r>
              <a:rPr lang="en-GB" sz="1200" dirty="0">
                <a:latin typeface="Comic Sans MS" panose="030F0702030302020204" pitchFamily="66" charset="0"/>
              </a:rPr>
              <a:t> – Curious Quest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Stories, letters, recounts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Captions and labels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Writing common exception words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Writing with phase 5 phonics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Handwriting practice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Use ‘and’ as a conjunction and in a list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Apply suffixes correctly</a:t>
            </a:r>
          </a:p>
        </p:txBody>
      </p:sp>
    </p:spTree>
    <p:extLst>
      <p:ext uri="{BB962C8B-B14F-4D97-AF65-F5344CB8AC3E}">
        <p14:creationId xmlns:p14="http://schemas.microsoft.com/office/powerpoint/2010/main" val="208519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Bradley Hand ITC</vt:lpstr>
      <vt:lpstr>Calibri</vt:lpstr>
      <vt:lpstr>Calibri Light</vt:lpstr>
      <vt:lpstr>Comic Sans MS</vt:lpstr>
      <vt:lpstr>Harrington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Ruth Phillips</cp:lastModifiedBy>
  <cp:revision>44</cp:revision>
  <cp:lastPrinted>2022-05-06T10:35:46Z</cp:lastPrinted>
  <dcterms:created xsi:type="dcterms:W3CDTF">2020-01-07T15:41:27Z</dcterms:created>
  <dcterms:modified xsi:type="dcterms:W3CDTF">2026-04-14T10:38:49Z</dcterms:modified>
</cp:coreProperties>
</file>