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275" autoAdjust="0"/>
    <p:restoredTop sz="94660"/>
  </p:normalViewPr>
  <p:slideViewPr>
    <p:cSldViewPr snapToGrid="0">
      <p:cViewPr varScale="1">
        <p:scale>
          <a:sx n="73" d="100"/>
          <a:sy n="73" d="100"/>
        </p:scale>
        <p:origin x="208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1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854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796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11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0685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49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474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434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436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367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391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5219-FB7A-42A8-B3F5-8E8FD1D039D9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7E25E-7DF2-4D01-9C9E-A51890C826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003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hyperlink" Target="https://www.google.com/imgres?imgurl=https://i.guim.co.uk/img/media/3793fa703d30c8f565b0306ca4556903d5249146/0_0_3548_2997/master/3548.jpg?width%3D300%26quality%3D85%26auto%3Dformat%26fit%3Dmax%26s%3Dfe97a665db20e5fc5bf1bf694e7075c2&amp;imgrefurl=https://www.theguardian.com/books/gallery/2016/sep/08/the-creation-of-zog-by-axel-scheffler-in-pictures&amp;docid=NiAqvHry6Y-O4M&amp;tbnid=TpfwkOt04-23nM:&amp;vet=10ahUKEwjuiO79qPTmAhWLT8AKHfb1CqQQMwh1KBIwEg..i&amp;w=300&amp;h=253&amp;bih=655&amp;biw=1366&amp;q=Zog&amp;ved=0ahUKEwjuiO79qPTmAhWLT8AKHfb1CqQQMwh1KBIwEg&amp;iact=mrc&amp;uact=8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s://www.google.com/imgres?imgurl=https://cdn.shopify.com/s/files/1/0028/5468/2689/collections/zog-hero_1024x1024.gif?v%3D1566400144&amp;imgrefurl=https://gruffaloshop.com/collections/zog&amp;docid=kW-CLRwkDTADVM&amp;tbnid=tWFUtVxURrT6NM:&amp;vet=10ahUKEwjuiO79qPTmAhWLT8AKHfb1CqQQMwhkKAowCg..i&amp;w=750&amp;h=720&amp;bih=655&amp;biw=1366&amp;q=Zog&amp;ved=0ahUKEwjuiO79qPTmAhWLT8AKHfb1CqQQMwhkKAowCg&amp;iact=mrc&amp;uact=8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png"/><Relationship Id="rId5" Type="http://schemas.openxmlformats.org/officeDocument/2006/relationships/image" Target="../media/image1.png"/><Relationship Id="rId10" Type="http://schemas.openxmlformats.org/officeDocument/2006/relationships/image" Target="../media/image6.png"/><Relationship Id="rId4" Type="http://schemas.openxmlformats.org/officeDocument/2006/relationships/hyperlink" Target="https://www.google.com/imgres?imgurl=http://the8percent.com/wp-content/uploads/2016/05/Florence-Nightingale.jpg&amp;imgrefurl=http://the8percent.com/florence-nightingale-ministering-angel/&amp;docid=7pL1efqX4IcA-M&amp;tbnid=qO29jcbmjvZccM:&amp;vet=10ahUKEwjNgcaGqvTmAhXTnVwKHWVqCpgQMwhvKAcwBw..i&amp;w=1038&amp;h=539&amp;bih=655&amp;biw=1366&amp;q=Florence%20Nightingale&amp;ved=0ahUKEwjNgcaGqvTmAhXTnVwKHWVqCpgQMwhvKAcwBw&amp;iact=mrc&amp;uact=8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Image result for images of zog by julia donaldson"/>
          <p:cNvSpPr>
            <a:spLocks noChangeAspect="1" noChangeArrowheads="1"/>
          </p:cNvSpPr>
          <p:nvPr/>
        </p:nvSpPr>
        <p:spPr bwMode="auto">
          <a:xfrm>
            <a:off x="63500" y="-136525"/>
            <a:ext cx="2152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910439" y="28220"/>
            <a:ext cx="63179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latin typeface="Harrington" panose="04040505050A02020702" pitchFamily="82" charset="0"/>
              </a:rPr>
              <a:t>Ready, steady, GROW!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113386"/>
            <a:ext cx="339864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902030302020204" pitchFamily="66" charset="0"/>
              </a:rPr>
              <a:t>English</a:t>
            </a:r>
          </a:p>
          <a:p>
            <a:r>
              <a:rPr lang="en-GB" sz="1400" b="1" dirty="0">
                <a:latin typeface="Comic Sans MS" panose="030F0902030302020204" pitchFamily="66" charset="0"/>
              </a:rPr>
              <a:t>English - Drawing club </a:t>
            </a:r>
          </a:p>
          <a:p>
            <a:r>
              <a:rPr lang="en-GB" sz="1400" b="1" dirty="0">
                <a:latin typeface="Comic Sans MS" panose="030F0902030302020204" pitchFamily="66" charset="0"/>
              </a:rPr>
              <a:t>Non-fiction -</a:t>
            </a:r>
          </a:p>
          <a:p>
            <a:r>
              <a:rPr lang="en-GB" sz="1400" dirty="0">
                <a:latin typeface="Comic Sans MS" panose="030F0902030302020204" pitchFamily="66" charset="0"/>
              </a:rPr>
              <a:t>Scientific/Geog themed writing</a:t>
            </a:r>
          </a:p>
          <a:p>
            <a:r>
              <a:rPr lang="en-GB" sz="1400" b="1" dirty="0">
                <a:latin typeface="Comic Sans MS" panose="030F0902030302020204" pitchFamily="66" charset="0"/>
              </a:rPr>
              <a:t>Fiction – </a:t>
            </a:r>
          </a:p>
          <a:p>
            <a:r>
              <a:rPr lang="en-GB" sz="1400" dirty="0">
                <a:latin typeface="Comic Sans MS" panose="030F0902030302020204" pitchFamily="66" charset="0"/>
              </a:rPr>
              <a:t>Character descriptions</a:t>
            </a:r>
          </a:p>
          <a:p>
            <a:r>
              <a:rPr lang="en-GB" sz="1400" dirty="0">
                <a:latin typeface="Comic Sans MS" panose="030F0902030302020204" pitchFamily="66" charset="0"/>
              </a:rPr>
              <a:t>Re-telling story</a:t>
            </a:r>
            <a:br>
              <a:rPr lang="en-GB" sz="1400" dirty="0">
                <a:latin typeface="Comic Sans MS" panose="030F0902030302020204" pitchFamily="66" charset="0"/>
              </a:rPr>
            </a:br>
            <a:r>
              <a:rPr lang="en-GB" sz="1400" dirty="0">
                <a:latin typeface="Comic Sans MS" panose="030F0902030302020204" pitchFamily="66" charset="0"/>
              </a:rPr>
              <a:t>Story innovations</a:t>
            </a:r>
          </a:p>
          <a:p>
            <a:r>
              <a:rPr lang="en-GB" sz="1400" b="1" dirty="0">
                <a:latin typeface="Comic Sans MS" panose="030F0902030302020204" pitchFamily="66" charset="0"/>
              </a:rPr>
              <a:t>SPAG</a:t>
            </a:r>
          </a:p>
          <a:p>
            <a:r>
              <a:rPr lang="en-GB" sz="1400" dirty="0">
                <a:latin typeface="Comic Sans MS" panose="030F0902030302020204" pitchFamily="66" charset="0"/>
              </a:rPr>
              <a:t>Add verbs using -</a:t>
            </a:r>
            <a:r>
              <a:rPr lang="en-GB" sz="1400" dirty="0" err="1">
                <a:latin typeface="Comic Sans MS" panose="030F0902030302020204" pitchFamily="66" charset="0"/>
              </a:rPr>
              <a:t>ing</a:t>
            </a:r>
            <a:r>
              <a:rPr lang="en-GB" sz="1400" dirty="0">
                <a:latin typeface="Comic Sans MS" panose="030F0902030302020204" pitchFamily="66" charset="0"/>
              </a:rPr>
              <a:t>, -ed</a:t>
            </a:r>
          </a:p>
          <a:p>
            <a:r>
              <a:rPr lang="en-GB" sz="1400" dirty="0">
                <a:latin typeface="Comic Sans MS" panose="030F0902030302020204" pitchFamily="66" charset="0"/>
              </a:rPr>
              <a:t>complete sentences, accurate tense, adjectives, nouns, correct spelling on tricky words</a:t>
            </a:r>
            <a:endParaRPr lang="en-GB" sz="1400" b="1" u="sng" dirty="0">
              <a:latin typeface="Comic Sans MS" panose="030F0902030302020204" pitchFamily="66" charset="0"/>
            </a:endParaRPr>
          </a:p>
          <a:p>
            <a:endParaRPr lang="en-GB" sz="1400" b="1" u="sng" dirty="0"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25" y="3221929"/>
            <a:ext cx="24491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Maths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Counting on 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Subtraction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Missing numbers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Count in 10’s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Estimate on a number line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Compare length and height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Mass and volume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Doubles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503062" y="113019"/>
            <a:ext cx="267477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u="sng" dirty="0">
                <a:latin typeface="Comic Sans MS" panose="030F0702030302020204" pitchFamily="66" charset="0"/>
              </a:rPr>
              <a:t>Science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Identify and label trees, plants, seeds and bulbs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Know the things plants need to grow and how they change over time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Woodland classroom</a:t>
            </a:r>
          </a:p>
          <a:p>
            <a:pPr algn="r"/>
            <a:r>
              <a:rPr lang="en-GB" sz="1400" u="sng" dirty="0">
                <a:latin typeface="Comic Sans MS" panose="030F0702030302020204" pitchFamily="66" charset="0"/>
              </a:rPr>
              <a:t>Geography</a:t>
            </a: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What are the different countries in the UK and what do the flags look like?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59440" y="833716"/>
            <a:ext cx="24593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>
                <a:latin typeface="Harrington" panose="04040505050A02020702" pitchFamily="82" charset="0"/>
              </a:rPr>
              <a:t>Year 1</a:t>
            </a:r>
          </a:p>
          <a:p>
            <a:r>
              <a:rPr lang="en-GB" dirty="0">
                <a:latin typeface="Harrington" panose="04040505050A02020702" pitchFamily="82" charset="0"/>
              </a:rPr>
              <a:t>Value this term: Justice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751252" y="3055270"/>
            <a:ext cx="13131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u="sng" dirty="0">
                <a:latin typeface="Comic Sans MS" panose="030F0702030302020204" pitchFamily="66" charset="0"/>
              </a:rPr>
              <a:t>Computing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Online safety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99886" y="5789123"/>
            <a:ext cx="18854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P.E. </a:t>
            </a:r>
            <a:r>
              <a:rPr lang="en-GB" sz="1400" u="sng" dirty="0">
                <a:latin typeface="Comic Sans MS" panose="030F0902030302020204" pitchFamily="66" charset="0"/>
              </a:rPr>
              <a:t>- Atlas Sports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Dodge ball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Woodland classroom</a:t>
            </a:r>
          </a:p>
          <a:p>
            <a:endParaRPr lang="en-GB" sz="1400" dirty="0">
              <a:latin typeface="Comic Sans MS" panose="030F0702030302020204" pitchFamily="66" charset="0"/>
            </a:endParaRPr>
          </a:p>
        </p:txBody>
      </p:sp>
      <p:sp>
        <p:nvSpPr>
          <p:cNvPr id="2" name="AutoShape 3" descr="Image result for Zog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5" descr="Image result for Zog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244475" y="152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7" descr="Image result for Florence Nightingale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396875" y="304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88566" y="4095824"/>
            <a:ext cx="1791300" cy="6400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6"/>
          <a:srcRect l="18732" r="21044"/>
          <a:stretch/>
        </p:blipFill>
        <p:spPr>
          <a:xfrm>
            <a:off x="4560384" y="1475441"/>
            <a:ext cx="2057440" cy="242028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5A977EA-0EE7-C33B-28C9-8A5153D34C20}"/>
              </a:ext>
            </a:extLst>
          </p:cNvPr>
          <p:cNvSpPr txBox="1"/>
          <p:nvPr/>
        </p:nvSpPr>
        <p:spPr>
          <a:xfrm>
            <a:off x="6494784" y="5588949"/>
            <a:ext cx="2138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702030302020204" pitchFamily="66" charset="0"/>
              </a:rPr>
              <a:t>Music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Composition – Jack and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The Beanstalk themed music and songs.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27E267-7F0B-EA1A-67DE-CA336E5D5631}"/>
              </a:ext>
            </a:extLst>
          </p:cNvPr>
          <p:cNvSpPr txBox="1"/>
          <p:nvPr/>
        </p:nvSpPr>
        <p:spPr>
          <a:xfrm>
            <a:off x="3669414" y="5580827"/>
            <a:ext cx="21383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u="sng" dirty="0">
                <a:latin typeface="Comic Sans MS" panose="030F0702030302020204" pitchFamily="66" charset="0"/>
              </a:rPr>
              <a:t>Art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Shading, pencil control, paintings, drawings and tissue paper flowers.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0594D5D-04C7-0CE2-7712-3C594FE4CF37}"/>
              </a:ext>
            </a:extLst>
          </p:cNvPr>
          <p:cNvSpPr txBox="1"/>
          <p:nvPr/>
        </p:nvSpPr>
        <p:spPr>
          <a:xfrm>
            <a:off x="2967763" y="4010496"/>
            <a:ext cx="17805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u="sng" dirty="0">
                <a:latin typeface="Comic Sans MS" panose="030F0702030302020204" pitchFamily="66" charset="0"/>
              </a:rPr>
              <a:t>D.T.</a:t>
            </a:r>
          </a:p>
          <a:p>
            <a:pPr algn="ctr"/>
            <a:r>
              <a:rPr lang="en-GB" sz="1400" dirty="0">
                <a:latin typeface="Comic Sans MS" panose="030F0702030302020204" pitchFamily="66" charset="0"/>
              </a:rPr>
              <a:t>Making a moving card using slots and leavers.</a:t>
            </a:r>
          </a:p>
        </p:txBody>
      </p:sp>
      <p:pic>
        <p:nvPicPr>
          <p:cNvPr id="24" name="Picture 12" descr="PSHE – Highwoods Primary School – Learning For Life">
            <a:extLst>
              <a:ext uri="{FF2B5EF4-FFF2-40B4-BE49-F238E27FC236}">
                <a16:creationId xmlns:a16="http://schemas.microsoft.com/office/drawing/2014/main" id="{0B334766-DD51-D2C1-E9A8-FAA5ED4035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7843" y="6066002"/>
            <a:ext cx="619593" cy="536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" descr="350+ Paint Brush Pictures [HD] | Download Free Images on Unsplash">
            <a:extLst>
              <a:ext uri="{FF2B5EF4-FFF2-40B4-BE49-F238E27FC236}">
                <a16:creationId xmlns:a16="http://schemas.microsoft.com/office/drawing/2014/main" id="{A9F8645E-0927-DBA9-1E0D-18A80CF710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57" t="43594" r="36732"/>
          <a:stretch/>
        </p:blipFill>
        <p:spPr bwMode="auto">
          <a:xfrm>
            <a:off x="2664896" y="5468400"/>
            <a:ext cx="337738" cy="138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026EF49-F4C0-AF82-CC10-C4DDA9B9C0D0}"/>
              </a:ext>
            </a:extLst>
          </p:cNvPr>
          <p:cNvSpPr txBox="1"/>
          <p:nvPr/>
        </p:nvSpPr>
        <p:spPr>
          <a:xfrm>
            <a:off x="7329067" y="2933278"/>
            <a:ext cx="23202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902030302020204" pitchFamily="66" charset="0"/>
              </a:rPr>
              <a:t>PSHCE / SCARF</a:t>
            </a:r>
          </a:p>
          <a:p>
            <a:r>
              <a:rPr lang="en-GB" sz="1400" b="1" dirty="0">
                <a:latin typeface="Comic Sans MS" panose="030F0902030302020204" pitchFamily="66" charset="0"/>
              </a:rPr>
              <a:t>Rights and respect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Looking after money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behaviour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Helping others and being better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Taking care of things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>
                <a:latin typeface="Comic Sans MS" panose="030F0902030302020204" pitchFamily="66" charset="0"/>
              </a:rPr>
              <a:t>Basic first aid </a:t>
            </a:r>
            <a:endParaRPr lang="en-US" sz="1400" dirty="0">
              <a:latin typeface="Comic Sans MS" panose="030F0902030302020204" pitchFamily="66" charset="0"/>
            </a:endParaRPr>
          </a:p>
          <a:p>
            <a:endParaRPr lang="en-US" sz="1400" dirty="0">
              <a:latin typeface="Comic Sans MS" panose="030F0902030302020204" pitchFamily="66" charset="0"/>
            </a:endParaRPr>
          </a:p>
        </p:txBody>
      </p:sp>
      <p:pic>
        <p:nvPicPr>
          <p:cNvPr id="21" name="Picture 10" descr="123 numbers drawing isolated icon design Vector Image">
            <a:extLst>
              <a:ext uri="{FF2B5EF4-FFF2-40B4-BE49-F238E27FC236}">
                <a16:creationId xmlns:a16="http://schemas.microsoft.com/office/drawing/2014/main" id="{68F26C91-7892-B551-591E-9F208587FC8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13"/>
          <a:stretch/>
        </p:blipFill>
        <p:spPr bwMode="auto">
          <a:xfrm>
            <a:off x="1343570" y="3234825"/>
            <a:ext cx="711505" cy="486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6DA738B7-29D3-873F-E23C-67F1F326280E}"/>
              </a:ext>
            </a:extLst>
          </p:cNvPr>
          <p:cNvSpPr txBox="1"/>
          <p:nvPr/>
        </p:nvSpPr>
        <p:spPr>
          <a:xfrm>
            <a:off x="63500" y="5686146"/>
            <a:ext cx="21655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702030302020204" pitchFamily="66" charset="0"/>
              </a:rPr>
              <a:t>RE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Why is Easter special for</a:t>
            </a:r>
          </a:p>
          <a:p>
            <a:r>
              <a:rPr lang="en-GB" sz="1400" dirty="0">
                <a:latin typeface="Comic Sans MS" panose="030F0702030302020204" pitchFamily="66" charset="0"/>
              </a:rPr>
              <a:t>Christians?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66A72DA-92A8-02B5-4DE1-B4BC5289A80C}"/>
              </a:ext>
            </a:extLst>
          </p:cNvPr>
          <p:cNvSpPr txBox="1"/>
          <p:nvPr/>
        </p:nvSpPr>
        <p:spPr>
          <a:xfrm flipH="1">
            <a:off x="9735760" y="4754455"/>
            <a:ext cx="2379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u="sng" dirty="0">
                <a:latin typeface="Comic Sans MS" panose="030F0702030302020204" pitchFamily="66" charset="0"/>
              </a:rPr>
              <a:t>Role play</a:t>
            </a:r>
            <a:endParaRPr lang="en-GB" sz="1400" dirty="0">
              <a:latin typeface="Comic Sans MS" panose="030F0702030302020204" pitchFamily="66" charset="0"/>
            </a:endParaRPr>
          </a:p>
          <a:p>
            <a:pPr algn="r"/>
            <a:r>
              <a:rPr lang="en-GB" sz="1400" dirty="0">
                <a:latin typeface="Comic Sans MS" panose="030F0702030302020204" pitchFamily="66" charset="0"/>
              </a:rPr>
              <a:t>Giants’ library</a:t>
            </a:r>
          </a:p>
        </p:txBody>
      </p:sp>
      <p:pic>
        <p:nvPicPr>
          <p:cNvPr id="28" name="Picture 2" descr="Drawing Club Training">
            <a:extLst>
              <a:ext uri="{FF2B5EF4-FFF2-40B4-BE49-F238E27FC236}">
                <a16:creationId xmlns:a16="http://schemas.microsoft.com/office/drawing/2014/main" id="{457D04D2-CD4F-574C-CB3F-98FEF268CD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5448" y="107911"/>
            <a:ext cx="548581" cy="54858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Little Wandle">
            <a:extLst>
              <a:ext uri="{FF2B5EF4-FFF2-40B4-BE49-F238E27FC236}">
                <a16:creationId xmlns:a16="http://schemas.microsoft.com/office/drawing/2014/main" id="{1150C877-4564-2C64-CAD1-F4E8ADF00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9021" y="932723"/>
            <a:ext cx="645252" cy="64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519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</TotalTime>
  <Words>211</Words>
  <Application>Microsoft Macintosh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Harrington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ssmout</dc:creator>
  <cp:lastModifiedBy>ELLA WOODS</cp:lastModifiedBy>
  <cp:revision>43</cp:revision>
  <cp:lastPrinted>2020-02-27T17:13:52Z</cp:lastPrinted>
  <dcterms:created xsi:type="dcterms:W3CDTF">2020-01-07T15:41:27Z</dcterms:created>
  <dcterms:modified xsi:type="dcterms:W3CDTF">2026-02-26T20:13:12Z</dcterms:modified>
</cp:coreProperties>
</file>