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2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08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910439" y="28220"/>
            <a:ext cx="6317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Harrington" panose="04040505050A02020702" pitchFamily="82" charset="0"/>
              </a:rPr>
              <a:t>Ready, steady, GROW!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13386"/>
            <a:ext cx="339864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902030302020204" pitchFamily="66" charset="0"/>
              </a:rPr>
              <a:t>English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English - Drawing club 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Non-fiction -</a:t>
            </a:r>
          </a:p>
          <a:p>
            <a:r>
              <a:rPr lang="en-GB" sz="1400" dirty="0">
                <a:latin typeface="Comic Sans MS" panose="030F0902030302020204" pitchFamily="66" charset="0"/>
              </a:rPr>
              <a:t>Scientific/Geog themed writing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Fiction – </a:t>
            </a:r>
          </a:p>
          <a:p>
            <a:r>
              <a:rPr lang="en-GB" sz="1400" dirty="0">
                <a:latin typeface="Comic Sans MS" panose="030F0902030302020204" pitchFamily="66" charset="0"/>
              </a:rPr>
              <a:t>Character descriptions</a:t>
            </a:r>
          </a:p>
          <a:p>
            <a:r>
              <a:rPr lang="en-GB" sz="1400" dirty="0">
                <a:latin typeface="Comic Sans MS" panose="030F0902030302020204" pitchFamily="66" charset="0"/>
              </a:rPr>
              <a:t>Re-telling story</a:t>
            </a:r>
            <a:br>
              <a:rPr lang="en-GB" sz="1400" dirty="0">
                <a:latin typeface="Comic Sans MS" panose="030F0902030302020204" pitchFamily="66" charset="0"/>
              </a:rPr>
            </a:br>
            <a:r>
              <a:rPr lang="en-GB" sz="1400" dirty="0">
                <a:latin typeface="Comic Sans MS" panose="030F0902030302020204" pitchFamily="66" charset="0"/>
              </a:rPr>
              <a:t>Story innovations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SPAG</a:t>
            </a:r>
          </a:p>
          <a:p>
            <a:r>
              <a:rPr lang="en-GB" sz="1400" dirty="0">
                <a:latin typeface="Comic Sans MS" panose="030F0902030302020204" pitchFamily="66" charset="0"/>
              </a:rPr>
              <a:t>Add verbs using -</a:t>
            </a:r>
            <a:r>
              <a:rPr lang="en-GB" sz="1400" dirty="0" err="1">
                <a:latin typeface="Comic Sans MS" panose="030F0902030302020204" pitchFamily="66" charset="0"/>
              </a:rPr>
              <a:t>ing</a:t>
            </a:r>
            <a:r>
              <a:rPr lang="en-GB" sz="1400" dirty="0">
                <a:latin typeface="Comic Sans MS" panose="030F0902030302020204" pitchFamily="66" charset="0"/>
              </a:rPr>
              <a:t>, -ed</a:t>
            </a:r>
          </a:p>
          <a:p>
            <a:r>
              <a:rPr lang="en-GB" sz="1400" dirty="0">
                <a:latin typeface="Comic Sans MS" panose="030F0902030302020204" pitchFamily="66" charset="0"/>
              </a:rPr>
              <a:t>complete sentences, accurate tense, adjectives, nouns, correct spelling on tricky words</a:t>
            </a:r>
            <a:endParaRPr lang="en-GB" sz="1400" b="1" u="sng" dirty="0">
              <a:latin typeface="Comic Sans MS" panose="030F0902030302020204" pitchFamily="66" charset="0"/>
            </a:endParaRPr>
          </a:p>
          <a:p>
            <a:endParaRPr lang="en-GB" sz="1400" b="1" u="sng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25" y="3221929"/>
            <a:ext cx="24491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Counting on 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Subtraction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Missing numbers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Count in 10’s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Estimate on a number line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Compare length and height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Mass and volume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Doubles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03062" y="113019"/>
            <a:ext cx="267477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Science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Identify and label trees, plants, seeds and bulbs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Know the things plants need to grow and how they change over time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Woodland classroom</a:t>
            </a:r>
          </a:p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Geography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What are the different countries in the UK and what do the flags look like?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9440" y="833716"/>
            <a:ext cx="2459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Harrington" panose="04040505050A02020702" pitchFamily="82" charset="0"/>
              </a:rPr>
              <a:t>Year 1</a:t>
            </a:r>
          </a:p>
          <a:p>
            <a:r>
              <a:rPr lang="en-GB" dirty="0">
                <a:latin typeface="Harrington" panose="04040505050A02020702" pitchFamily="82" charset="0"/>
              </a:rPr>
              <a:t>Value this term: Justice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51252" y="3055270"/>
            <a:ext cx="1313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u="sng" dirty="0">
                <a:latin typeface="Comic Sans MS" panose="030F0702030302020204" pitchFamily="66" charset="0"/>
              </a:rPr>
              <a:t>Computing</a:t>
            </a:r>
          </a:p>
          <a:p>
            <a:pPr algn="ctr"/>
            <a:r>
              <a:rPr lang="en-GB" sz="1400" dirty="0">
                <a:latin typeface="Comic Sans MS" panose="030F0702030302020204" pitchFamily="66" charset="0"/>
              </a:rPr>
              <a:t>Online safety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99886" y="5789123"/>
            <a:ext cx="18854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P.E. </a:t>
            </a:r>
            <a:r>
              <a:rPr lang="en-GB" sz="1400" u="sng" dirty="0">
                <a:latin typeface="Comic Sans MS" panose="030F0902030302020204" pitchFamily="66" charset="0"/>
              </a:rPr>
              <a:t>- Atlas Sports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Dodge ball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Woodland classroom</a:t>
            </a:r>
          </a:p>
          <a:p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2" name="AutoShape 3" descr="Image result for Zo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44475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8566" y="4095824"/>
            <a:ext cx="1791300" cy="6400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8732" r="21044"/>
          <a:stretch/>
        </p:blipFill>
        <p:spPr>
          <a:xfrm>
            <a:off x="4560384" y="1475441"/>
            <a:ext cx="2057440" cy="24202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A977EA-0EE7-C33B-28C9-8A5153D34C20}"/>
              </a:ext>
            </a:extLst>
          </p:cNvPr>
          <p:cNvSpPr txBox="1"/>
          <p:nvPr/>
        </p:nvSpPr>
        <p:spPr>
          <a:xfrm>
            <a:off x="6494784" y="5588949"/>
            <a:ext cx="2138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Music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Composition – Jack and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The Beanstalk themed music and songs.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27E267-7F0B-EA1A-67DE-CA336E5D5631}"/>
              </a:ext>
            </a:extLst>
          </p:cNvPr>
          <p:cNvSpPr txBox="1"/>
          <p:nvPr/>
        </p:nvSpPr>
        <p:spPr>
          <a:xfrm>
            <a:off x="3669414" y="5580827"/>
            <a:ext cx="2138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Art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Shading, pencil control, paintings, drawings and tissue paper flowers.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594D5D-04C7-0CE2-7712-3C594FE4CF37}"/>
              </a:ext>
            </a:extLst>
          </p:cNvPr>
          <p:cNvSpPr txBox="1"/>
          <p:nvPr/>
        </p:nvSpPr>
        <p:spPr>
          <a:xfrm>
            <a:off x="2967763" y="4010496"/>
            <a:ext cx="17805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>
                <a:latin typeface="Comic Sans MS" panose="030F0702030302020204" pitchFamily="66" charset="0"/>
              </a:rPr>
              <a:t>D.T.</a:t>
            </a:r>
          </a:p>
          <a:p>
            <a:pPr algn="ctr"/>
            <a:r>
              <a:rPr lang="en-GB" sz="1400" dirty="0">
                <a:latin typeface="Comic Sans MS" panose="030F0702030302020204" pitchFamily="66" charset="0"/>
              </a:rPr>
              <a:t>Making a moving card using slots and leavers.</a:t>
            </a:r>
          </a:p>
        </p:txBody>
      </p:sp>
      <p:pic>
        <p:nvPicPr>
          <p:cNvPr id="24" name="Picture 12" descr="PSHE – Highwoods Primary School – Learning For Life">
            <a:extLst>
              <a:ext uri="{FF2B5EF4-FFF2-40B4-BE49-F238E27FC236}">
                <a16:creationId xmlns:a16="http://schemas.microsoft.com/office/drawing/2014/main" id="{0B334766-DD51-D2C1-E9A8-FAA5ED403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7843" y="6066002"/>
            <a:ext cx="619593" cy="53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350+ Paint Brush Pictures [HD] | Download Free Images on Unsplash">
            <a:extLst>
              <a:ext uri="{FF2B5EF4-FFF2-40B4-BE49-F238E27FC236}">
                <a16:creationId xmlns:a16="http://schemas.microsoft.com/office/drawing/2014/main" id="{A9F8645E-0927-DBA9-1E0D-18A80CF71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43594" r="36732"/>
          <a:stretch/>
        </p:blipFill>
        <p:spPr bwMode="auto">
          <a:xfrm>
            <a:off x="2664896" y="5468400"/>
            <a:ext cx="337738" cy="13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026EF49-F4C0-AF82-CC10-C4DDA9B9C0D0}"/>
              </a:ext>
            </a:extLst>
          </p:cNvPr>
          <p:cNvSpPr txBox="1"/>
          <p:nvPr/>
        </p:nvSpPr>
        <p:spPr>
          <a:xfrm>
            <a:off x="7329067" y="2933278"/>
            <a:ext cx="23202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902030302020204" pitchFamily="66" charset="0"/>
              </a:rPr>
              <a:t>PSHCE / SCARF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Rights and respect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Looking after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behaviour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Helping others and being better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Taking care of things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Basic first aid </a:t>
            </a:r>
            <a:endParaRPr lang="en-US" sz="1400" dirty="0">
              <a:latin typeface="Comic Sans MS" panose="030F0902030302020204" pitchFamily="66" charset="0"/>
            </a:endParaRPr>
          </a:p>
          <a:p>
            <a:endParaRPr lang="en-US" sz="1400" dirty="0">
              <a:latin typeface="Comic Sans MS" panose="030F0902030302020204" pitchFamily="66" charset="0"/>
            </a:endParaRPr>
          </a:p>
        </p:txBody>
      </p:sp>
      <p:pic>
        <p:nvPicPr>
          <p:cNvPr id="21" name="Picture 10" descr="123 numbers drawing isolated icon design Vector Image">
            <a:extLst>
              <a:ext uri="{FF2B5EF4-FFF2-40B4-BE49-F238E27FC236}">
                <a16:creationId xmlns:a16="http://schemas.microsoft.com/office/drawing/2014/main" id="{68F26C91-7892-B551-591E-9F208587F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3"/>
          <a:stretch/>
        </p:blipFill>
        <p:spPr bwMode="auto">
          <a:xfrm>
            <a:off x="1343570" y="3234825"/>
            <a:ext cx="711505" cy="48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DA738B7-29D3-873F-E23C-67F1F326280E}"/>
              </a:ext>
            </a:extLst>
          </p:cNvPr>
          <p:cNvSpPr txBox="1"/>
          <p:nvPr/>
        </p:nvSpPr>
        <p:spPr>
          <a:xfrm>
            <a:off x="63500" y="5686146"/>
            <a:ext cx="21655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RE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Why is Easter special for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Christians?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6A72DA-92A8-02B5-4DE1-B4BC5289A80C}"/>
              </a:ext>
            </a:extLst>
          </p:cNvPr>
          <p:cNvSpPr txBox="1"/>
          <p:nvPr/>
        </p:nvSpPr>
        <p:spPr>
          <a:xfrm flipH="1">
            <a:off x="9735760" y="4754455"/>
            <a:ext cx="237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Role play</a:t>
            </a:r>
            <a:endParaRPr lang="en-GB" sz="1400" dirty="0">
              <a:latin typeface="Comic Sans MS" panose="030F0702030302020204" pitchFamily="66" charset="0"/>
            </a:endParaRP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Giants’ library</a:t>
            </a:r>
          </a:p>
        </p:txBody>
      </p:sp>
      <p:pic>
        <p:nvPicPr>
          <p:cNvPr id="28" name="Picture 2" descr="Drawing Club Training">
            <a:extLst>
              <a:ext uri="{FF2B5EF4-FFF2-40B4-BE49-F238E27FC236}">
                <a16:creationId xmlns:a16="http://schemas.microsoft.com/office/drawing/2014/main" id="{457D04D2-CD4F-574C-CB3F-98FEF268C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448" y="107911"/>
            <a:ext cx="548581" cy="5485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Little Wandle">
            <a:extLst>
              <a:ext uri="{FF2B5EF4-FFF2-40B4-BE49-F238E27FC236}">
                <a16:creationId xmlns:a16="http://schemas.microsoft.com/office/drawing/2014/main" id="{1150C877-4564-2C64-CAD1-F4E8ADF0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021" y="932723"/>
            <a:ext cx="645252" cy="6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211</Words>
  <Application>Microsoft Macintosh PowerPoint</Application>
  <PresentationFormat>Widescreen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Harrington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ELLA WOODS</cp:lastModifiedBy>
  <cp:revision>43</cp:revision>
  <cp:lastPrinted>2020-02-27T17:13:52Z</cp:lastPrinted>
  <dcterms:created xsi:type="dcterms:W3CDTF">2020-01-07T15:41:27Z</dcterms:created>
  <dcterms:modified xsi:type="dcterms:W3CDTF">2026-02-26T20:13:12Z</dcterms:modified>
</cp:coreProperties>
</file>