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3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3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24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69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529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07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5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57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14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5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82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D2B2A-C37B-47B7-BBA4-5EAF8CAF4620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1973E-D66F-4EA7-A00E-F5F4A5E2B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1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205" y="49429"/>
            <a:ext cx="30909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Writing - Drawing club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Handwriting, letter formation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Phonics – Phase 2 and 3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Simple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Labels, captions and code words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Message centre –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Post cards, letters, lists, thank you letters, descriptions etc.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Own medical story (dictated or written)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Setting and character descriptions –Zog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Phonic games in CP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87025" y="49429"/>
            <a:ext cx="248177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Understanding 0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Composition of numbers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Grouping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Counting accurately to 10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Writing numbers to 10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Understanding 1 more and 1 less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Vocab - more, less, fewer, same as 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Heavy, heavier, heaviest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Light, lighter, lightest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77806" y="712568"/>
            <a:ext cx="2421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Reception Spring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598927" y="2569247"/>
            <a:ext cx="24366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Understanding the World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(history and science)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How can I look after myself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Why is the food I eat important?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Why do I need to wash my body?</a:t>
            </a:r>
            <a:endParaRPr lang="en-GB" sz="1200" dirty="0">
              <a:latin typeface="Comic Sans MS" panose="030F09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Why is exercise important?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What is a nurse/doctor and what do they do?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Are there any famous nurses? What did they do?</a:t>
            </a:r>
          </a:p>
          <a:p>
            <a:endParaRPr lang="en-GB" sz="1200" dirty="0">
              <a:latin typeface="Comic Sans MS" panose="030F09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4156" y="4467639"/>
            <a:ext cx="284787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effectLst/>
                <a:latin typeface="Comic Sans MS" panose="030F0902030302020204" pitchFamily="66" charset="0"/>
              </a:rPr>
              <a:t>Physical Development </a:t>
            </a:r>
          </a:p>
          <a:p>
            <a:r>
              <a:rPr lang="en-GB" sz="1100" dirty="0">
                <a:effectLst/>
                <a:latin typeface="Comic Sans MS" panose="030F0902030302020204" pitchFamily="66" charset="0"/>
              </a:rPr>
              <a:t>Threading and sorting. </a:t>
            </a:r>
          </a:p>
          <a:p>
            <a:r>
              <a:rPr lang="en-GB" sz="1100" dirty="0">
                <a:effectLst/>
                <a:latin typeface="Comic Sans MS" panose="030F0902030302020204" pitchFamily="66" charset="0"/>
              </a:rPr>
              <a:t>Tracing and making patterns. </a:t>
            </a:r>
          </a:p>
          <a:p>
            <a:r>
              <a:rPr lang="en-GB" sz="1100" dirty="0">
                <a:effectLst/>
                <a:latin typeface="Comic Sans MS" panose="030F0902030302020204" pitchFamily="66" charset="0"/>
              </a:rPr>
              <a:t>Pencil control. Scissor control.</a:t>
            </a:r>
            <a:br>
              <a:rPr lang="en-GB" sz="1100" dirty="0">
                <a:effectLst/>
                <a:latin typeface="Comic Sans MS" panose="030F0902030302020204" pitchFamily="66" charset="0"/>
              </a:rPr>
            </a:br>
            <a:r>
              <a:rPr lang="en-GB" sz="1100" dirty="0">
                <a:effectLst/>
                <a:latin typeface="Comic Sans MS" panose="030F0902030302020204" pitchFamily="66" charset="0"/>
              </a:rPr>
              <a:t>Letter/pattern formation. Construction. </a:t>
            </a:r>
            <a:r>
              <a:rPr lang="en-GB" sz="1100" dirty="0">
                <a:latin typeface="Comic Sans MS" panose="030F0902030302020204" pitchFamily="66" charset="0"/>
              </a:rPr>
              <a:t>Playdough </a:t>
            </a:r>
          </a:p>
          <a:p>
            <a:r>
              <a:rPr lang="en-GB" sz="1100" dirty="0">
                <a:latin typeface="Comic Sans MS" panose="030F0902030302020204" pitchFamily="66" charset="0"/>
              </a:rPr>
              <a:t>Pattern pins, Tweezers</a:t>
            </a:r>
          </a:p>
          <a:p>
            <a:endParaRPr lang="en-GB" sz="1200" dirty="0">
              <a:effectLst/>
              <a:latin typeface="Comic Sans MS" panose="030F09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4103" y="295650"/>
            <a:ext cx="17917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Understanding the world. 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- </a:t>
            </a:r>
            <a:r>
              <a:rPr lang="en-GB" sz="1400" dirty="0">
                <a:latin typeface="Comic Sans MS" panose="030F0702030302020204" pitchFamily="66" charset="0"/>
              </a:rPr>
              <a:t>people and communities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(RE - </a:t>
            </a:r>
            <a:r>
              <a:rPr lang="en-GB" sz="1200" b="1" dirty="0">
                <a:effectLst/>
                <a:latin typeface="Corbel" panose="020B0503020204020204" pitchFamily="34" charset="0"/>
              </a:rPr>
              <a:t>Being Special )</a:t>
            </a:r>
            <a:endParaRPr lang="en-GB" sz="1200" dirty="0"/>
          </a:p>
          <a:p>
            <a:r>
              <a:rPr lang="en-GB" sz="1200" dirty="0">
                <a:effectLst/>
                <a:latin typeface="Corbel" panose="020B0503020204020204" pitchFamily="34" charset="0"/>
              </a:rPr>
              <a:t>Who is a Muslim and how do they live? </a:t>
            </a:r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57609" y="4816016"/>
            <a:ext cx="1651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PSHE – SCARF -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Keeping safe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26" y="3690503"/>
            <a:ext cx="256710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Expressive Arts and Design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Role play/dressing up</a:t>
            </a:r>
          </a:p>
          <a:p>
            <a:r>
              <a:rPr lang="en-GB" sz="1200" dirty="0">
                <a:effectLst/>
                <a:latin typeface="Corbel" panose="020B0503020204020204" pitchFamily="34" charset="0"/>
              </a:rPr>
              <a:t>Look at sculptures by known artists. Manipulate malleable materials in a variety of ways e.g. rolling and kneading. </a:t>
            </a:r>
          </a:p>
          <a:p>
            <a:r>
              <a:rPr lang="en-GB" sz="1200" dirty="0">
                <a:latin typeface="Corbel" panose="020B0503020204020204" pitchFamily="34" charset="0"/>
              </a:rPr>
              <a:t>Exploring work of different artists</a:t>
            </a: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100" dirty="0">
                <a:latin typeface="Comic Sans MS" panose="030F0702030302020204" pitchFamily="66" charset="0"/>
              </a:rPr>
              <a:t>Painting with water colours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Printing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Making patterns</a:t>
            </a:r>
          </a:p>
          <a:p>
            <a:r>
              <a:rPr lang="en-GB" sz="1100" b="1" u="sng" dirty="0">
                <a:latin typeface="Comic Sans MS" panose="030F0702030302020204" pitchFamily="66" charset="0"/>
              </a:rPr>
              <a:t>Music</a:t>
            </a:r>
            <a:r>
              <a:rPr lang="en-GB" sz="1100" dirty="0">
                <a:latin typeface="Comic Sans MS" panose="030F0702030302020204" pitchFamily="66" charset="0"/>
              </a:rPr>
              <a:t> – digital music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Rhythm and pattern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Tempo </a:t>
            </a:r>
          </a:p>
          <a:p>
            <a:r>
              <a:rPr lang="en-GB" sz="1100" dirty="0">
                <a:latin typeface="Comic Sans MS" panose="030F0702030302020204" pitchFamily="66" charset="0"/>
              </a:rPr>
              <a:t>Talking about how music makes us feel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93313" y="5339236"/>
            <a:ext cx="33986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Encourage clear speech and articulation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Speak in complete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descriptive language/ words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Give explanations retell stories/ say rhymes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Developing their voice in group discussions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Using language to articulate feelings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8371" y="1096373"/>
            <a:ext cx="306923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Trusting in God together, we live,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learn and grow.</a:t>
            </a:r>
          </a:p>
          <a:p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9B26D6-6F3F-F7B9-D476-1CE6716E96F5}"/>
              </a:ext>
            </a:extLst>
          </p:cNvPr>
          <p:cNvSpPr txBox="1"/>
          <p:nvPr/>
        </p:nvSpPr>
        <p:spPr>
          <a:xfrm>
            <a:off x="0" y="2265420"/>
            <a:ext cx="2436657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effectLst/>
                <a:latin typeface="Comic Sans MS" panose="030F0902030302020204" pitchFamily="66" charset="0"/>
              </a:rPr>
              <a:t>Reading</a:t>
            </a:r>
            <a:br>
              <a:rPr lang="en-GB" sz="1200" dirty="0">
                <a:effectLst/>
                <a:latin typeface="Comic Sans MS" panose="030F0902030302020204" pitchFamily="66" charset="0"/>
              </a:rPr>
            </a:br>
            <a:r>
              <a:rPr lang="en-GB" sz="1200" b="1" dirty="0">
                <a:latin typeface="Comic Sans MS" panose="030F0702030302020204" pitchFamily="66" charset="0"/>
              </a:rPr>
              <a:t>Various drawing club texts</a:t>
            </a:r>
            <a:endParaRPr lang="en-GB" sz="1200" dirty="0">
              <a:effectLst/>
              <a:latin typeface="Comic Sans MS" panose="030F0902030302020204" pitchFamily="66" charset="0"/>
            </a:endParaRPr>
          </a:p>
          <a:p>
            <a:r>
              <a:rPr lang="en-GB" sz="1200" dirty="0">
                <a:effectLst/>
                <a:latin typeface="Comic Sans MS" panose="030F0902030302020204" pitchFamily="66" charset="0"/>
              </a:rPr>
              <a:t>Phase 2 and 3 CVC and CVVC words and tricky words</a:t>
            </a:r>
            <a:br>
              <a:rPr lang="en-GB" sz="1200" dirty="0">
                <a:effectLst/>
                <a:latin typeface="Comic Sans MS" panose="030F0902030302020204" pitchFamily="66" charset="0"/>
              </a:rPr>
            </a:br>
            <a:r>
              <a:rPr lang="en-GB" sz="1200" dirty="0">
                <a:effectLst/>
                <a:latin typeface="Comic Sans MS" panose="030F0902030302020204" pitchFamily="66" charset="0"/>
              </a:rPr>
              <a:t>Guided Reading groups</a:t>
            </a:r>
            <a:br>
              <a:rPr lang="en-GB" sz="1200" dirty="0">
                <a:effectLst/>
                <a:latin typeface="Comic Sans MS" panose="030F0902030302020204" pitchFamily="66" charset="0"/>
              </a:rPr>
            </a:br>
            <a:r>
              <a:rPr lang="en-GB" sz="1200" dirty="0">
                <a:effectLst/>
                <a:latin typeface="Comic Sans MS" panose="030F0902030302020204" pitchFamily="66" charset="0"/>
              </a:rPr>
              <a:t>Individual reading </a:t>
            </a:r>
          </a:p>
        </p:txBody>
      </p:sp>
      <p:pic>
        <p:nvPicPr>
          <p:cNvPr id="19" name="Picture 6" descr="Little Wandle">
            <a:extLst>
              <a:ext uri="{FF2B5EF4-FFF2-40B4-BE49-F238E27FC236}">
                <a16:creationId xmlns:a16="http://schemas.microsoft.com/office/drawing/2014/main" id="{0524B63A-D516-14B4-FF48-5AC044C12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815" y="3401322"/>
            <a:ext cx="645252" cy="64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350+ Paint Brush Pictures [HD] | Download Free Images on Unsplash">
            <a:extLst>
              <a:ext uri="{FF2B5EF4-FFF2-40B4-BE49-F238E27FC236}">
                <a16:creationId xmlns:a16="http://schemas.microsoft.com/office/drawing/2014/main" id="{62C6B477-6F8A-B738-6DF7-228AA8FB91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7" t="43594" r="36732"/>
          <a:stretch/>
        </p:blipFill>
        <p:spPr bwMode="auto">
          <a:xfrm>
            <a:off x="2652353" y="5482685"/>
            <a:ext cx="337738" cy="13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2" descr="PSHE – Highwoods Primary School – Learning For Life">
            <a:extLst>
              <a:ext uri="{FF2B5EF4-FFF2-40B4-BE49-F238E27FC236}">
                <a16:creationId xmlns:a16="http://schemas.microsoft.com/office/drawing/2014/main" id="{BCA2246E-3410-02B8-EFF1-9D662EBE4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724" y="3874721"/>
            <a:ext cx="916575" cy="79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123 numbers drawing isolated icon design Vector Image">
            <a:extLst>
              <a:ext uri="{FF2B5EF4-FFF2-40B4-BE49-F238E27FC236}">
                <a16:creationId xmlns:a16="http://schemas.microsoft.com/office/drawing/2014/main" id="{AC1F55AF-D685-ECD2-BEF8-E8A7FA5733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13"/>
          <a:stretch/>
        </p:blipFill>
        <p:spPr bwMode="auto">
          <a:xfrm>
            <a:off x="11223225" y="115666"/>
            <a:ext cx="711505" cy="48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6651D0-7B37-68A1-233F-BE98550EE3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3356" y="1945955"/>
            <a:ext cx="3710894" cy="2215991"/>
          </a:xfrm>
          <a:prstGeom prst="rect">
            <a:avLst/>
          </a:prstGeom>
        </p:spPr>
      </p:pic>
      <p:pic>
        <p:nvPicPr>
          <p:cNvPr id="12" name="Picture 2" descr="Drawing Club Training">
            <a:extLst>
              <a:ext uri="{FF2B5EF4-FFF2-40B4-BE49-F238E27FC236}">
                <a16:creationId xmlns:a16="http://schemas.microsoft.com/office/drawing/2014/main" id="{300556CC-EB7F-C759-B352-BFF1E5DD3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668" y="317897"/>
            <a:ext cx="800219" cy="80021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74A358D-F2DC-CA26-2F59-1D4734AF9F58}"/>
              </a:ext>
            </a:extLst>
          </p:cNvPr>
          <p:cNvSpPr txBox="1"/>
          <p:nvPr/>
        </p:nvSpPr>
        <p:spPr>
          <a:xfrm>
            <a:off x="4173766" y="317897"/>
            <a:ext cx="22942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Bradley Hand ITC" panose="03070402050302030203" pitchFamily="66" charset="77"/>
              </a:rPr>
              <a:t>“Who can help us?”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547A86-3161-6280-4144-B8BD3084D3AD}"/>
              </a:ext>
            </a:extLst>
          </p:cNvPr>
          <p:cNvSpPr txBox="1"/>
          <p:nvPr/>
        </p:nvSpPr>
        <p:spPr>
          <a:xfrm>
            <a:off x="3439011" y="1562690"/>
            <a:ext cx="3759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Bradley Hand ITC" panose="03070402050302030203" pitchFamily="66" charset="0"/>
              </a:rPr>
              <a:t>Our value this term is perseverance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C8FDE9-A079-2FFA-4052-0E5F194BBCCB}"/>
              </a:ext>
            </a:extLst>
          </p:cNvPr>
          <p:cNvSpPr txBox="1"/>
          <p:nvPr/>
        </p:nvSpPr>
        <p:spPr>
          <a:xfrm>
            <a:off x="3394156" y="5748900"/>
            <a:ext cx="307389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omic Sans MS" panose="030F0902030302020204" pitchFamily="66" charset="0"/>
              </a:rPr>
              <a:t>PE </a:t>
            </a:r>
            <a:r>
              <a:rPr lang="en-GB" sz="1400" b="1" dirty="0">
                <a:latin typeface="Comic Sans MS" panose="030F0902030302020204" pitchFamily="66" charset="0"/>
              </a:rPr>
              <a:t>- </a:t>
            </a:r>
            <a:r>
              <a:rPr lang="en-GB" sz="1400" b="1" dirty="0">
                <a:effectLst/>
                <a:latin typeface="Comic Sans MS" panose="030F0902030302020204" pitchFamily="66" charset="0"/>
              </a:rPr>
              <a:t>Atlas Sports</a:t>
            </a:r>
          </a:p>
          <a:p>
            <a:r>
              <a:rPr lang="en-GB" sz="1200" dirty="0"/>
              <a:t>Use kicking skills to increase fitness</a:t>
            </a:r>
          </a:p>
          <a:p>
            <a:r>
              <a:rPr lang="en-GB" sz="1200" dirty="0"/>
              <a:t>Use bouncing skills</a:t>
            </a:r>
          </a:p>
          <a:p>
            <a:r>
              <a:rPr lang="en-GB" sz="1200" dirty="0"/>
              <a:t>Develop throwing skills</a:t>
            </a:r>
          </a:p>
          <a:p>
            <a:r>
              <a:rPr lang="en-GB" sz="1200" dirty="0"/>
              <a:t>Develop co-ordination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39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5378" y="339779"/>
            <a:ext cx="44069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Literacy</a:t>
            </a:r>
          </a:p>
          <a:p>
            <a:r>
              <a:rPr lang="en-GB" dirty="0">
                <a:latin typeface="Comic Sans MS" panose="030F0702030302020204" pitchFamily="66" charset="0"/>
              </a:rPr>
              <a:t>Reading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Blend sounds into words to read short words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read some letter groups that represent one sound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read some common exception words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read simple phrases and sentences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 well-known books for familiarity and enjoyment.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Writing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Form lower case letters taught correctly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spell words by writing the sounds they hear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write simple sentences using phonics.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using a capital letter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and full stop.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 own writing back.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5378" y="3935149"/>
            <a:ext cx="5522666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Count objects, actions and sounds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Subitise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Link the numeral with its cardinal number value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Count beyond ten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Compare numbers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one more/one less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Continue to explore the composition of numbers to ten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learn number bonds for numbers 0-10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Select, rotate and manipulate shapes in order to develop spatial reasoning.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Compose and decompose shapes so that children begin to spot shapes in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shapes.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Continue and create repeating patterns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Compare length, weight and capacity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13657" y="1043189"/>
            <a:ext cx="382027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Learn and use new vocabulary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Ask questions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Articulate ideas in well- formed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Connect ideas or actions in well-formed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using a range of connectives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E.g. and, then, because, so, when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Describe events in detail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talk to explain problems and organise thinking.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social phrases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Listen to and talk about stories.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Re-tell stories picking up on the story language.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6543" y="3709107"/>
            <a:ext cx="337464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Expressive Arts and Design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story lines in their pretend play.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Return to and build on previous learning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Explore, use and refine a variety of artistic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effects to express their ideas and feelings.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16863" y="5320143"/>
            <a:ext cx="4229043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Physical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Revise and refine movement skills already learnt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Take part in daily outdoor exercise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fine motor skills so that they can use a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range of tools competently  e.g. knife and fork, scissors,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pencils, paint brushes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652069" y="3196485"/>
            <a:ext cx="32656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Understanding the World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the natural world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some processes and changes in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 natural world e.g. seasons, weather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Draw simple maps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that some places are special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to members of the community.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83082" y="309329"/>
            <a:ext cx="3411511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Personal, Social and Emotional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confidence to try new things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Explain rules and follow them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Manage basic hygiene and make healthy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choices.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Work and play co-operatively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Show sensitivity to the needs of others.</a:t>
            </a:r>
          </a:p>
          <a:p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225827" y="237671"/>
            <a:ext cx="5975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EYFS skills we are working on in Spring 1</a:t>
            </a:r>
          </a:p>
        </p:txBody>
      </p:sp>
    </p:spTree>
    <p:extLst>
      <p:ext uri="{BB962C8B-B14F-4D97-AF65-F5344CB8AC3E}">
        <p14:creationId xmlns:p14="http://schemas.microsoft.com/office/powerpoint/2010/main" val="282477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779</Words>
  <Application>Microsoft Macintosh PowerPoint</Application>
  <PresentationFormat>Widescreen</PresentationFormat>
  <Paragraphs>137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Comic Sans MS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ELLA WOODS</cp:lastModifiedBy>
  <cp:revision>46</cp:revision>
  <cp:lastPrinted>2023-02-08T16:43:46Z</cp:lastPrinted>
  <dcterms:created xsi:type="dcterms:W3CDTF">2021-01-02T18:30:58Z</dcterms:created>
  <dcterms:modified xsi:type="dcterms:W3CDTF">2026-01-05T22:51:04Z</dcterms:modified>
</cp:coreProperties>
</file>